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60" r:id="rId5"/>
    <p:sldId id="262" r:id="rId6"/>
    <p:sldId id="263" r:id="rId7"/>
    <p:sldId id="268" r:id="rId8"/>
    <p:sldId id="259" r:id="rId9"/>
    <p:sldId id="258" r:id="rId10"/>
    <p:sldId id="264" r:id="rId11"/>
    <p:sldId id="265" r:id="rId12"/>
    <p:sldId id="267" r:id="rId13"/>
    <p:sldId id="269" r:id="rId14"/>
    <p:sldId id="261" r:id="rId1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8AD-C046-4703-BA54-CB8DAD62543A}" type="datetimeFigureOut">
              <a:rPr lang="uk-UA" smtClean="0"/>
              <a:t>07.07.2016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E3B2-FA03-4AD9-8848-BAD8FD9D4A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76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8AD-C046-4703-BA54-CB8DAD62543A}" type="datetimeFigureOut">
              <a:rPr lang="uk-UA" smtClean="0"/>
              <a:t>07.07.2016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E3B2-FA03-4AD9-8848-BAD8FD9D4A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910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8AD-C046-4703-BA54-CB8DAD62543A}" type="datetimeFigureOut">
              <a:rPr lang="uk-UA" smtClean="0"/>
              <a:t>07.07.2016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E3B2-FA03-4AD9-8848-BAD8FD9D4A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86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8AD-C046-4703-BA54-CB8DAD62543A}" type="datetimeFigureOut">
              <a:rPr lang="uk-UA" smtClean="0"/>
              <a:t>07.07.2016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E3B2-FA03-4AD9-8848-BAD8FD9D4A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175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8AD-C046-4703-BA54-CB8DAD62543A}" type="datetimeFigureOut">
              <a:rPr lang="uk-UA" smtClean="0"/>
              <a:t>07.07.2016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E3B2-FA03-4AD9-8848-BAD8FD9D4A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2396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8AD-C046-4703-BA54-CB8DAD62543A}" type="datetimeFigureOut">
              <a:rPr lang="uk-UA" smtClean="0"/>
              <a:t>07.07.2016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E3B2-FA03-4AD9-8848-BAD8FD9D4A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546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8AD-C046-4703-BA54-CB8DAD62543A}" type="datetimeFigureOut">
              <a:rPr lang="uk-UA" smtClean="0"/>
              <a:t>07.07.2016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E3B2-FA03-4AD9-8848-BAD8FD9D4A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748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8AD-C046-4703-BA54-CB8DAD62543A}" type="datetimeFigureOut">
              <a:rPr lang="uk-UA" smtClean="0"/>
              <a:t>07.07.2016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E3B2-FA03-4AD9-8848-BAD8FD9D4A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235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8AD-C046-4703-BA54-CB8DAD62543A}" type="datetimeFigureOut">
              <a:rPr lang="uk-UA" smtClean="0"/>
              <a:t>07.07.2016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E3B2-FA03-4AD9-8848-BAD8FD9D4A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1349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8AD-C046-4703-BA54-CB8DAD62543A}" type="datetimeFigureOut">
              <a:rPr lang="uk-UA" smtClean="0"/>
              <a:t>07.07.2016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E3B2-FA03-4AD9-8848-BAD8FD9D4A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657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8AD-C046-4703-BA54-CB8DAD62543A}" type="datetimeFigureOut">
              <a:rPr lang="uk-UA" smtClean="0"/>
              <a:t>07.07.2016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E3B2-FA03-4AD9-8848-BAD8FD9D4A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69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DE8AD-C046-4703-BA54-CB8DAD62543A}" type="datetimeFigureOut">
              <a:rPr lang="uk-UA" smtClean="0"/>
              <a:t>07.07.2016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9E3B2-FA03-4AD9-8848-BAD8FD9D4A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85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0.jpeg"/><Relationship Id="rId5" Type="http://schemas.openxmlformats.org/officeDocument/2006/relationships/image" Target="../media/image27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pedsovet.su/_ld/291/786771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54558"/>
            <a:ext cx="3312368" cy="1206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10736"/>
            <a:ext cx="842493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Швидкий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допомогу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методично-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бібліографічний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відділ</a:t>
            </a:r>
            <a:endParaRPr lang="uk-UA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8" name="Picture 4" descr="http://kmrb.org/images/Pro-biblioteky/viddilu/meto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60" y="3159224"/>
            <a:ext cx="5950905" cy="339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rizone-fonova-muzika_(eee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3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pedsovet.su/_ld/291/7867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30"/>
            <a:ext cx="9144000" cy="688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54558"/>
            <a:ext cx="3312368" cy="1206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6130" y="-30230"/>
            <a:ext cx="67585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Виїзди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в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сільські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бібліотеки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 descr="D:\Робота Бібліотека\База фотографій Хмельницької ЦРБ\виїзди і консультації\2016-06-15 12.03.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59" y="869923"/>
            <a:ext cx="2841780" cy="3789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D:\Робота Бібліотека\База фотографій Хмельницької ЦРБ\(4.11.2015) День бібліотек\таня фото\DSCN83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75" y="3573016"/>
            <a:ext cx="3914374" cy="2935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D:\Робота Бібліотека\База фотографій Хмельницької ЦРБ\миколаїв\Фото-0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77988"/>
            <a:ext cx="2585135" cy="3446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5151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000">
        <p:blinds/>
      </p:transition>
    </mc:Choice>
    <mc:Fallback>
      <p:transition spd="slow" advTm="7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pedsovet.su/_ld/291/7867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36" y="-54638"/>
            <a:ext cx="9144000" cy="69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54558"/>
            <a:ext cx="3312368" cy="1206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46672"/>
            <a:ext cx="67687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Районний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конкурс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постерів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2" descr="D:\Робота Бібліотека\База фотографій Хмельницької ЦРБ\( 03.04.2014 ) Сток-фото\113_PANA\P1130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5564">
            <a:off x="96011" y="953569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обота Бібліотека\База фотографій Хмельницької ЦРБ\( 03.04.2014 ) Сток-фото\113_PANA\P11302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832" y="1052580"/>
            <a:ext cx="3059832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обота Бібліотека\База фотографій Хмельницької ЦРБ\( 03.04.2014 ) Сток-фото\113_PANA\P11302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247">
            <a:off x="4649815" y="4119546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обота Бібліотека\База фотографій Хмельницької ЦРБ\( 03.04.2014 ) Сток-фото\113_PANA\P11302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719">
            <a:off x="64315" y="3617419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Робота Бібліотека\База фотографій Хмельницької ЦРБ\( 03.04.2014 ) Сток-фото\113_PANA\P11302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000" y="1052580"/>
            <a:ext cx="2517998" cy="335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52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>
        <p14:ferris dir="l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pedsovet.su/_ld/291/7867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36" y="-54638"/>
            <a:ext cx="9144000" cy="69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54558"/>
            <a:ext cx="3312368" cy="1206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942" y="-73732"/>
            <a:ext cx="86575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Фотоконкурс на </a:t>
            </a:r>
            <a:r>
              <a:rPr lang="ru-RU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кращу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Різдвяну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шопку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(вертеп)</a:t>
            </a:r>
          </a:p>
        </p:txBody>
      </p:sp>
      <p:pic>
        <p:nvPicPr>
          <p:cNvPr id="2050" name="Picture 2" descr="https://pp.vk.me/c628822/v628822491/3602b/ckjq9Kdxz3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81" y="3872067"/>
            <a:ext cx="2270566" cy="298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p.vk.me/c628822/v628822491/35da1/Q1Xf8v7o2v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257" y="4473375"/>
            <a:ext cx="3179499" cy="238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p.vk.me/c628822/v628822491/35d54/FdefQV8V3j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5723">
            <a:off x="219474" y="4827435"/>
            <a:ext cx="3303173" cy="198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p.vk.me/c628822/v628822491/35d15/bkMIr_I7Ud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296">
            <a:off x="6080088" y="1672652"/>
            <a:ext cx="3055845" cy="2277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60" name="Picture 12" descr="https://pp.vk.me/c628822/v628822491/35d32/EAIPya3SEi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945">
            <a:off x="145285" y="2318979"/>
            <a:ext cx="3006926" cy="2255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8" name="Picture 2" descr="https://pp.vk.me/c628822/v628822491/35d4a/Whfy1qSzZR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48" y="1533079"/>
            <a:ext cx="3072341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740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>
        <p14:prism isContent="1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pedsovet.su/_ld/291/7867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36" y="-54638"/>
            <a:ext cx="9144000" cy="69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54558"/>
            <a:ext cx="3312368" cy="1206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942" y="73920"/>
            <a:ext cx="86575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Видавнича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діяльність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0" t="21333" r="32200" b="12000"/>
          <a:stretch/>
        </p:blipFill>
        <p:spPr bwMode="auto">
          <a:xfrm rot="1552893">
            <a:off x="3804050" y="1313394"/>
            <a:ext cx="2016224" cy="285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4444" r="20000" b="10000"/>
          <a:stretch/>
        </p:blipFill>
        <p:spPr bwMode="auto">
          <a:xfrm rot="20741580">
            <a:off x="4761506" y="3844308"/>
            <a:ext cx="1987944" cy="280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5" t="22622" r="32100" b="16005"/>
          <a:stretch/>
        </p:blipFill>
        <p:spPr bwMode="auto">
          <a:xfrm rot="647819">
            <a:off x="1477361" y="965057"/>
            <a:ext cx="2232248" cy="291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5" t="22089" r="32200" b="12311"/>
          <a:stretch/>
        </p:blipFill>
        <p:spPr bwMode="auto">
          <a:xfrm rot="20918013">
            <a:off x="2105360" y="3815602"/>
            <a:ext cx="2045220" cy="286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84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9000">
        <p14:vortex dir="u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pedsovet.su/_ld/291/7867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30"/>
            <a:ext cx="9144000" cy="688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54558"/>
            <a:ext cx="3312368" cy="1206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88640"/>
            <a:ext cx="4553528" cy="64633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БІБЛІОТЕКА</a:t>
            </a:r>
          </a:p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–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багатство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книг</a:t>
            </a:r>
          </a:p>
          <a:p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 –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інноваційна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 –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барвиста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Л –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ліки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для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душі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 –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інформаційна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 –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організаторська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 –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творча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Е –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ефективна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 –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креативна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 –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актуальна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49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://pedsovet.su/_ld/291/7867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82597" y="188640"/>
            <a:ext cx="5610126" cy="717119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Навчаємо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Аналізуємо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ru-RU" sz="4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Допомагаємо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ru-RU" sz="4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Перевіряємо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Впроваджуємо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ru-RU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Переймаємо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досвід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Здійснюємо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виїзди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ru-RU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Звітуємо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Розробляємо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</a:p>
          <a:p>
            <a:pPr algn="ctr"/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65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0">
        <p14:glitter pattern="hexago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pedsovet.su/_ld/291/7867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54558"/>
            <a:ext cx="3312368" cy="1206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98115" y="0"/>
            <a:ext cx="4246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Методичні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дні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082" y="1133217"/>
            <a:ext cx="369524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Сучасна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бібліотека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–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крок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назустріч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…»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2571" y="5150868"/>
            <a:ext cx="406072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Бібліотека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у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вирії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інформаційних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питань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91880" y="2396055"/>
            <a:ext cx="44069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Бібліотека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для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читача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: </a:t>
            </a:r>
          </a:p>
          <a:p>
            <a:pPr algn="ctr"/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рухаємось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далі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крокуємо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, </a:t>
            </a:r>
          </a:p>
          <a:p>
            <a:pPr algn="ctr"/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впроваджуємо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»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C:\Users\Admin-CRB\Desktop\сайт підвищення\2016\ми навчаємо\мет день 5\unMIVABxG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2" y="2369375"/>
            <a:ext cx="2502470" cy="2502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https://pp.vk.me/c626916/v626916491/17222/mief6m_Pl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02" y="4149080"/>
            <a:ext cx="2783606" cy="2079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https://pp.vk.me/c622719/v622719395/38263/hjwvDXfRBh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12" y="568774"/>
            <a:ext cx="2436375" cy="1827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05676154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pedsovet.su/_ld/291/7867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30"/>
            <a:ext cx="9144000" cy="688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54558"/>
            <a:ext cx="3312368" cy="1206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64167" y="0"/>
            <a:ext cx="3539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рактикум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3453" y="910362"/>
            <a:ext cx="4301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Імідж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бібліотеки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–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через рекламу» </a:t>
            </a:r>
          </a:p>
        </p:txBody>
      </p:sp>
      <p:pic>
        <p:nvPicPr>
          <p:cNvPr id="5122" name="Picture 2" descr="C:\Users\Admin-CRB\Desktop\сайт підвищення\2016\ми навчаємо\реклама 4\vZ0vMFbsAg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53" y="2564904"/>
            <a:ext cx="4337425" cy="2880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75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pedsovet.su/_ld/291/7867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30"/>
            <a:ext cx="9144000" cy="688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54558"/>
            <a:ext cx="3312368" cy="1206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2252" y="-30230"/>
            <a:ext cx="57663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ворча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лабораторія</a:t>
            </a:r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 descr="https://pp.vk.me/c633920/v633920491/24c2/I3lvdRybA6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133">
            <a:off x="4274398" y="4151971"/>
            <a:ext cx="3285569" cy="246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vk.me/c633920/v633920491/24fe/vstAOlB2Sr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52" y="4074622"/>
            <a:ext cx="3008445" cy="2256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s://pp.vk.me/c633920/v633920491/2512/qrDURx05rq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523">
            <a:off x="4682512" y="2230604"/>
            <a:ext cx="2792537" cy="2094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p.vk.me/c633920/v633920491/24e0/YBA_R770-6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43296"/>
            <a:ext cx="2664296" cy="1998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431609" y="737409"/>
            <a:ext cx="56925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«Маркетинг. Менеджмент.</a:t>
            </a:r>
          </a:p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Бібліотека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377959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zoom dir="in"/>
      </p:transition>
    </mc:Choice>
    <mc:Fallback>
      <p:transition spd="slow" advTm="7000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pedsovet.su/_ld/291/7867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30"/>
            <a:ext cx="9144000" cy="688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54558"/>
            <a:ext cx="3312368" cy="1206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8944" y="-30230"/>
            <a:ext cx="41729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Майстер-клас</a:t>
            </a: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</p:txBody>
      </p:sp>
      <p:pic>
        <p:nvPicPr>
          <p:cNvPr id="2052" name="Picture 4" descr="https://pp.vk.me/c631530/v631530491/a20/Kqv3jPa_de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9438">
            <a:off x="4483719" y="1985667"/>
            <a:ext cx="3096344" cy="2322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p.vk.me/c631530/v631530491/a3e/VPTCP4n64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993" y="3861048"/>
            <a:ext cx="3507062" cy="2630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p.vk.me/c631530/v631530491/a34/gi8shEhKCm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368">
            <a:off x="213203" y="2167093"/>
            <a:ext cx="2876550" cy="2157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857885" y="893100"/>
            <a:ext cx="48750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«Покажи, як </a:t>
            </a:r>
            <a:r>
              <a:rPr lang="ru-RU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умієш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ти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3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7000">
        <p:checker dir="vert"/>
      </p:transition>
    </mc:Choice>
    <mc:Fallback>
      <p:transition spd="slow" advTm="7000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pedsovet.su/_ld/291/7867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30"/>
            <a:ext cx="9144000" cy="687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54558"/>
            <a:ext cx="3312368" cy="1206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0283" y="-30230"/>
            <a:ext cx="74703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Школа 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молодого </a:t>
            </a:r>
            <a:r>
              <a:rPr lang="ru-RU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бібліотекаря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https://2.bp.blogspot.com/-WZGoFIvwSXc/VxCuYIY3q0I/AAAAAAAAAEY/00WOztcbrYAAIh8K5NSr2vSKrsd5qSmaQCLcB/s1600/P12303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04" y="4039390"/>
            <a:ext cx="4212012" cy="2803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https://1.bp.blogspot.com/-ciy8G--42aE/VxCuYLH_VWI/AAAAAAAAAEU/0kPAo6wtpxEYX3st-fFyDEal3P6P1QZtgCLcB/s1600/P12303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9583">
            <a:off x="431485" y="2204220"/>
            <a:ext cx="3624063" cy="2412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https://4.bp.blogspot.com/-b7x3cmitiS8/VxCuaG7TZ3I/AAAAAAAAAEg/M-QS6Lm52gk-uxCf2nDUaNf61bVabATjwCLcB/s1600/P12303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54" y="1631764"/>
            <a:ext cx="3392021" cy="2255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2419808" y="800767"/>
            <a:ext cx="43043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Піраміда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знань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28749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000">
        <p14:ripple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pedsovet.su/_ld/291/7867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54558"/>
            <a:ext cx="3312368" cy="1206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8429" y="0"/>
            <a:ext cx="7531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ндивідуальні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консультації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</p:txBody>
      </p:sp>
      <p:pic>
        <p:nvPicPr>
          <p:cNvPr id="4098" name="Picture 2" descr="C:\Users\Admin-CRB\Desktop\сайт підвищення\2016\ми навчаємо\консультація 3\AwVO9Khtb8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4604">
            <a:off x="1063974" y="1204825"/>
            <a:ext cx="3096344" cy="232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-CRB\Desktop\сайт підвищення\2016\ми навчаємо\консультації 6\2016-06-14 12.31.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865" y="3662916"/>
            <a:ext cx="3279574" cy="2459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-CRB\Desktop\сайт підвищення\2016\ми навчаємо\консультації 6\2016-06-16 11.55.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14" y="3284984"/>
            <a:ext cx="3227851" cy="242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-CRB\Desktop\сайт підвищення\2016\ми навчаємо\консультації 6\2016-06-14 12.27.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48664"/>
            <a:ext cx="3246107" cy="2434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133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7000">
        <p14:honeycomb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pedsovet.su/_ld/291/7867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54558"/>
            <a:ext cx="3312368" cy="1206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0644" y="0"/>
            <a:ext cx="2401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Вебінар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</p:txBody>
      </p:sp>
      <p:pic>
        <p:nvPicPr>
          <p:cNvPr id="2050" name="Picture 2" descr="C:\Users\Admin-CRB\Desktop\сайт підвищення\2016\вебінари\ми навчаємо вебінари\c_oWUamsZz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8339">
            <a:off x="2284432" y="2712573"/>
            <a:ext cx="3417175" cy="3417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2136763" y="692696"/>
            <a:ext cx="40847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«Арт-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терапія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 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бібліотеці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2235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14:window dir="vert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937</TotalTime>
  <Words>147</Words>
  <Application>Microsoft Office PowerPoint</Application>
  <PresentationFormat>Экран (4:3)</PresentationFormat>
  <Paragraphs>49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Admin-CRB</dc:creator>
  <cp:lastModifiedBy>Admin-CRB</cp:lastModifiedBy>
  <cp:revision>38</cp:revision>
  <dcterms:created xsi:type="dcterms:W3CDTF">2016-07-04T09:07:50Z</dcterms:created>
  <dcterms:modified xsi:type="dcterms:W3CDTF">2016-07-07T14:20:12Z</dcterms:modified>
</cp:coreProperties>
</file>